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7" r:id="rId1"/>
  </p:sldMasterIdLst>
  <p:notesMasterIdLst>
    <p:notesMasterId r:id="rId8"/>
  </p:notesMasterIdLst>
  <p:handoutMasterIdLst>
    <p:handoutMasterId r:id="rId9"/>
  </p:handoutMasterIdLst>
  <p:sldIdLst>
    <p:sldId id="501" r:id="rId2"/>
    <p:sldId id="452" r:id="rId3"/>
    <p:sldId id="454" r:id="rId4"/>
    <p:sldId id="503" r:id="rId5"/>
    <p:sldId id="502" r:id="rId6"/>
    <p:sldId id="380" r:id="rId7"/>
  </p:sldIdLst>
  <p:sldSz cx="9144000" cy="6858000" type="screen4x3"/>
  <p:notesSz cx="6954838" cy="93091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5" autoAdjust="0"/>
    <p:restoredTop sz="90929"/>
  </p:normalViewPr>
  <p:slideViewPr>
    <p:cSldViewPr>
      <p:cViewPr>
        <p:scale>
          <a:sx n="33" d="100"/>
          <a:sy n="33" d="100"/>
        </p:scale>
        <p:origin x="2334" y="7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172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5714" name="Rectangle 2"/>
          <p:cNvSpPr>
            <a:spLocks noGrp="1" noChangeArrowheads="1"/>
          </p:cNvSpPr>
          <p:nvPr>
            <p:ph type="hdr" sz="quarter"/>
          </p:nvPr>
        </p:nvSpPr>
        <p:spPr bwMode="auto">
          <a:xfrm>
            <a:off x="0" y="0"/>
            <a:ext cx="3013075" cy="465138"/>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eaLnBrk="1" hangingPunct="1">
              <a:defRPr sz="1200"/>
            </a:lvl1pPr>
          </a:lstStyle>
          <a:p>
            <a:pPr>
              <a:defRPr/>
            </a:pPr>
            <a:endParaRPr lang="en-US"/>
          </a:p>
        </p:txBody>
      </p:sp>
      <p:sp>
        <p:nvSpPr>
          <p:cNvPr id="115715" name="Rectangle 3"/>
          <p:cNvSpPr>
            <a:spLocks noGrp="1" noChangeArrowheads="1"/>
          </p:cNvSpPr>
          <p:nvPr>
            <p:ph type="dt" sz="quarter" idx="1"/>
          </p:nvPr>
        </p:nvSpPr>
        <p:spPr bwMode="auto">
          <a:xfrm>
            <a:off x="3941763" y="0"/>
            <a:ext cx="3013075" cy="465138"/>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algn="r" eaLnBrk="1" hangingPunct="1">
              <a:defRPr sz="1200"/>
            </a:lvl1pPr>
          </a:lstStyle>
          <a:p>
            <a:pPr>
              <a:defRPr/>
            </a:pPr>
            <a:endParaRPr lang="en-US"/>
          </a:p>
        </p:txBody>
      </p:sp>
      <p:sp>
        <p:nvSpPr>
          <p:cNvPr id="115716" name="Rectangle 4"/>
          <p:cNvSpPr>
            <a:spLocks noGrp="1" noChangeArrowheads="1"/>
          </p:cNvSpPr>
          <p:nvPr>
            <p:ph type="ftr" sz="quarter" idx="2"/>
          </p:nvPr>
        </p:nvSpPr>
        <p:spPr bwMode="auto">
          <a:xfrm>
            <a:off x="0" y="8843963"/>
            <a:ext cx="3013075" cy="46513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eaLnBrk="1" hangingPunct="1">
              <a:defRPr sz="1200"/>
            </a:lvl1pPr>
          </a:lstStyle>
          <a:p>
            <a:pPr>
              <a:defRPr/>
            </a:pPr>
            <a:endParaRPr lang="en-US"/>
          </a:p>
        </p:txBody>
      </p:sp>
      <p:sp>
        <p:nvSpPr>
          <p:cNvPr id="115717" name="Rectangle 5"/>
          <p:cNvSpPr>
            <a:spLocks noGrp="1" noChangeArrowheads="1"/>
          </p:cNvSpPr>
          <p:nvPr>
            <p:ph type="sldNum" sz="quarter" idx="3"/>
          </p:nvPr>
        </p:nvSpPr>
        <p:spPr bwMode="auto">
          <a:xfrm>
            <a:off x="3941763" y="8843963"/>
            <a:ext cx="3013075" cy="46513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algn="r" eaLnBrk="1" hangingPunct="1">
              <a:defRPr sz="1200"/>
            </a:lvl1pPr>
          </a:lstStyle>
          <a:p>
            <a:pPr>
              <a:defRPr/>
            </a:pPr>
            <a:fld id="{70CE64E4-703C-4916-87B3-6D698BF2CA9F}" type="slidenum">
              <a:rPr lang="en-US" altLang="en-US"/>
              <a:pPr>
                <a:defRPr/>
              </a:pPr>
              <a:t>‹#›</a:t>
            </a:fld>
            <a:endParaRPr lang="en-US" altLang="en-US"/>
          </a:p>
        </p:txBody>
      </p:sp>
    </p:spTree>
    <p:extLst>
      <p:ext uri="{BB962C8B-B14F-4D97-AF65-F5344CB8AC3E}">
        <p14:creationId xmlns:p14="http://schemas.microsoft.com/office/powerpoint/2010/main" val="3195597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013075" cy="465138"/>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eaLnBrk="1" hangingPunct="1">
              <a:defRPr sz="1200"/>
            </a:lvl1pPr>
          </a:lstStyle>
          <a:p>
            <a:pPr>
              <a:defRPr/>
            </a:pPr>
            <a:endParaRPr lang="en-US"/>
          </a:p>
        </p:txBody>
      </p:sp>
      <p:sp>
        <p:nvSpPr>
          <p:cNvPr id="46083" name="Rectangle 3"/>
          <p:cNvSpPr>
            <a:spLocks noGrp="1" noChangeArrowheads="1"/>
          </p:cNvSpPr>
          <p:nvPr>
            <p:ph type="dt" idx="1"/>
          </p:nvPr>
        </p:nvSpPr>
        <p:spPr bwMode="auto">
          <a:xfrm>
            <a:off x="3941763" y="0"/>
            <a:ext cx="3013075" cy="465138"/>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algn="r" eaLnBrk="1" hangingPunct="1">
              <a:defRPr sz="1200"/>
            </a:lvl1pPr>
          </a:lstStyle>
          <a:p>
            <a:pPr>
              <a:defRPr/>
            </a:pPr>
            <a:endParaRPr lang="en-US"/>
          </a:p>
        </p:txBody>
      </p:sp>
      <p:sp>
        <p:nvSpPr>
          <p:cNvPr id="3076" name="Rectangle 4"/>
          <p:cNvSpPr>
            <a:spLocks noGrp="1" noRot="1" noChangeAspect="1" noChangeArrowheads="1" noTextEdit="1"/>
          </p:cNvSpPr>
          <p:nvPr>
            <p:ph type="sldImg" idx="2"/>
          </p:nvPr>
        </p:nvSpPr>
        <p:spPr bwMode="auto">
          <a:xfrm>
            <a:off x="1150938" y="698500"/>
            <a:ext cx="4652962"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5" name="Rectangle 5"/>
          <p:cNvSpPr>
            <a:spLocks noGrp="1" noChangeArrowheads="1"/>
          </p:cNvSpPr>
          <p:nvPr>
            <p:ph type="body" sz="quarter" idx="3"/>
          </p:nvPr>
        </p:nvSpPr>
        <p:spPr bwMode="auto">
          <a:xfrm>
            <a:off x="927100" y="4421188"/>
            <a:ext cx="5100638" cy="4189412"/>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6086" name="Rectangle 6"/>
          <p:cNvSpPr>
            <a:spLocks noGrp="1" noChangeArrowheads="1"/>
          </p:cNvSpPr>
          <p:nvPr>
            <p:ph type="ftr" sz="quarter" idx="4"/>
          </p:nvPr>
        </p:nvSpPr>
        <p:spPr bwMode="auto">
          <a:xfrm>
            <a:off x="0" y="8843963"/>
            <a:ext cx="3013075" cy="46513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eaLnBrk="1" hangingPunct="1">
              <a:defRPr sz="1200"/>
            </a:lvl1pPr>
          </a:lstStyle>
          <a:p>
            <a:pPr>
              <a:defRPr/>
            </a:pPr>
            <a:endParaRPr lang="en-US"/>
          </a:p>
        </p:txBody>
      </p:sp>
      <p:sp>
        <p:nvSpPr>
          <p:cNvPr id="46087" name="Rectangle 7"/>
          <p:cNvSpPr>
            <a:spLocks noGrp="1" noChangeArrowheads="1"/>
          </p:cNvSpPr>
          <p:nvPr>
            <p:ph type="sldNum" sz="quarter" idx="5"/>
          </p:nvPr>
        </p:nvSpPr>
        <p:spPr bwMode="auto">
          <a:xfrm>
            <a:off x="3941763" y="8843963"/>
            <a:ext cx="3013075" cy="46513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algn="r" eaLnBrk="1" hangingPunct="1">
              <a:defRPr sz="1200"/>
            </a:lvl1pPr>
          </a:lstStyle>
          <a:p>
            <a:pPr>
              <a:defRPr/>
            </a:pPr>
            <a:fld id="{64F2693E-7E07-4E30-B4D2-57A893C3CC43}" type="slidenum">
              <a:rPr lang="en-US" altLang="en-US"/>
              <a:pPr>
                <a:defRPr/>
              </a:pPr>
              <a:t>‹#›</a:t>
            </a:fld>
            <a:endParaRPr lang="en-US" altLang="en-US"/>
          </a:p>
        </p:txBody>
      </p:sp>
    </p:spTree>
    <p:extLst>
      <p:ext uri="{BB962C8B-B14F-4D97-AF65-F5344CB8AC3E}">
        <p14:creationId xmlns:p14="http://schemas.microsoft.com/office/powerpoint/2010/main" val="38065640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9D947F-4A00-4998-850D-3FAA838E519D}" type="slidenum">
              <a:rPr lang="en-US" altLang="en-US"/>
              <a:pPr>
                <a:defRPr/>
              </a:pPr>
              <a:t>‹#›</a:t>
            </a:fld>
            <a:endParaRPr lang="en-US" altLang="en-US"/>
          </a:p>
        </p:txBody>
      </p:sp>
    </p:spTree>
    <p:extLst>
      <p:ext uri="{BB962C8B-B14F-4D97-AF65-F5344CB8AC3E}">
        <p14:creationId xmlns:p14="http://schemas.microsoft.com/office/powerpoint/2010/main" val="3935127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48E1A21-02AC-4B56-8383-E81632B44FA5}" type="slidenum">
              <a:rPr lang="en-US" altLang="en-US"/>
              <a:pPr>
                <a:defRPr/>
              </a:pPr>
              <a:t>‹#›</a:t>
            </a:fld>
            <a:endParaRPr lang="en-US" altLang="en-US"/>
          </a:p>
        </p:txBody>
      </p:sp>
    </p:spTree>
    <p:extLst>
      <p:ext uri="{BB962C8B-B14F-4D97-AF65-F5344CB8AC3E}">
        <p14:creationId xmlns:p14="http://schemas.microsoft.com/office/powerpoint/2010/main" val="2702458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80F2D05-260F-4592-99F6-7A48BE6411F1}" type="slidenum">
              <a:rPr lang="en-US" altLang="en-US"/>
              <a:pPr>
                <a:defRPr/>
              </a:pPr>
              <a:t>‹#›</a:t>
            </a:fld>
            <a:endParaRPr lang="en-US" altLang="en-US"/>
          </a:p>
        </p:txBody>
      </p:sp>
    </p:spTree>
    <p:extLst>
      <p:ext uri="{BB962C8B-B14F-4D97-AF65-F5344CB8AC3E}">
        <p14:creationId xmlns:p14="http://schemas.microsoft.com/office/powerpoint/2010/main" val="2393667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DF8410-1F09-4B14-BBAA-C8059E7F5520}" type="slidenum">
              <a:rPr lang="en-US" altLang="en-US"/>
              <a:pPr>
                <a:defRPr/>
              </a:pPr>
              <a:t>‹#›</a:t>
            </a:fld>
            <a:endParaRPr lang="en-US" altLang="en-US"/>
          </a:p>
        </p:txBody>
      </p:sp>
    </p:spTree>
    <p:extLst>
      <p:ext uri="{BB962C8B-B14F-4D97-AF65-F5344CB8AC3E}">
        <p14:creationId xmlns:p14="http://schemas.microsoft.com/office/powerpoint/2010/main" val="1085068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Oval 3"/>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Oval 4"/>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Oval 5"/>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3FE1B56-4A15-4E15-BFDA-42FBC1C2D72F}" type="slidenum">
              <a:rPr lang="en-US" altLang="en-US"/>
              <a:pPr>
                <a:defRPr/>
              </a:pPr>
              <a:t>‹#›</a:t>
            </a:fld>
            <a:endParaRPr lang="en-US" altLang="en-US"/>
          </a:p>
        </p:txBody>
      </p:sp>
    </p:spTree>
    <p:extLst>
      <p:ext uri="{BB962C8B-B14F-4D97-AF65-F5344CB8AC3E}">
        <p14:creationId xmlns:p14="http://schemas.microsoft.com/office/powerpoint/2010/main" val="1814024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4"/>
          </p:nvPr>
        </p:nvSpPr>
        <p:spPr/>
        <p:txBody>
          <a:bodyPr/>
          <a:lstStyle>
            <a:lvl1pPr>
              <a:defRPr/>
            </a:lvl1pPr>
          </a:lstStyle>
          <a:p>
            <a:pPr>
              <a:defRPr/>
            </a:pPr>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2FB60C42-1301-4D2B-9579-3146C94608A3}" type="slidenum">
              <a:rPr lang="en-US" altLang="en-US"/>
              <a:pPr>
                <a:defRPr/>
              </a:pPr>
              <a:t>‹#›</a:t>
            </a:fld>
            <a:endParaRPr lang="en-US" altLang="en-US"/>
          </a:p>
        </p:txBody>
      </p:sp>
    </p:spTree>
    <p:extLst>
      <p:ext uri="{BB962C8B-B14F-4D97-AF65-F5344CB8AC3E}">
        <p14:creationId xmlns:p14="http://schemas.microsoft.com/office/powerpoint/2010/main" val="761271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5"/>
          </p:nvPr>
        </p:nvSpPr>
        <p:spPr/>
        <p:txBody>
          <a:bodyPr/>
          <a:lstStyle>
            <a:lvl1pPr>
              <a:defRPr/>
            </a:lvl1pPr>
          </a:lstStyle>
          <a:p>
            <a:pPr>
              <a:defRPr/>
            </a:pPr>
            <a:endParaRPr lang="en-US"/>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pPr>
              <a:defRPr/>
            </a:pPr>
            <a:fld id="{2DDE9537-803F-4CB4-B2CB-48ACF96BE39D}" type="slidenum">
              <a:rPr lang="en-US" altLang="en-US"/>
              <a:pPr>
                <a:defRPr/>
              </a:pPr>
              <a:t>‹#›</a:t>
            </a:fld>
            <a:endParaRPr lang="en-US" altLang="en-US"/>
          </a:p>
        </p:txBody>
      </p:sp>
    </p:spTree>
    <p:extLst>
      <p:ext uri="{BB962C8B-B14F-4D97-AF65-F5344CB8AC3E}">
        <p14:creationId xmlns:p14="http://schemas.microsoft.com/office/powerpoint/2010/main" val="3409448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0125F3-0800-4187-A0C3-E705E9B74C85}" type="slidenum">
              <a:rPr lang="en-US" altLang="en-US"/>
              <a:pPr>
                <a:defRPr/>
              </a:pPr>
              <a:t>‹#›</a:t>
            </a:fld>
            <a:endParaRPr lang="en-US" altLang="en-US"/>
          </a:p>
        </p:txBody>
      </p:sp>
    </p:spTree>
    <p:extLst>
      <p:ext uri="{BB962C8B-B14F-4D97-AF65-F5344CB8AC3E}">
        <p14:creationId xmlns:p14="http://schemas.microsoft.com/office/powerpoint/2010/main" val="3039890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8A230F8-7C58-4501-A399-211B6D2FF25E}" type="slidenum">
              <a:rPr lang="en-US" altLang="en-US"/>
              <a:pPr>
                <a:defRPr/>
              </a:pPr>
              <a:t>‹#›</a:t>
            </a:fld>
            <a:endParaRPr lang="en-US" altLang="en-US"/>
          </a:p>
        </p:txBody>
      </p:sp>
    </p:spTree>
    <p:extLst>
      <p:ext uri="{BB962C8B-B14F-4D97-AF65-F5344CB8AC3E}">
        <p14:creationId xmlns:p14="http://schemas.microsoft.com/office/powerpoint/2010/main" val="2430450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11B7522-3CAE-49E9-AB16-AB82AD442AC6}" type="slidenum">
              <a:rPr lang="en-US" altLang="en-US"/>
              <a:pPr>
                <a:defRPr/>
              </a:pPr>
              <a:t>‹#›</a:t>
            </a:fld>
            <a:endParaRPr lang="en-US" altLang="en-US"/>
          </a:p>
        </p:txBody>
      </p:sp>
    </p:spTree>
    <p:extLst>
      <p:ext uri="{BB962C8B-B14F-4D97-AF65-F5344CB8AC3E}">
        <p14:creationId xmlns:p14="http://schemas.microsoft.com/office/powerpoint/2010/main" val="1265265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08946AC-3D32-4C9A-B86E-1212171C127F}" type="slidenum">
              <a:rPr lang="en-US" altLang="en-US"/>
              <a:pPr>
                <a:defRPr/>
              </a:pPr>
              <a:t>‹#›</a:t>
            </a:fld>
            <a:endParaRPr lang="en-US" altLang="en-US"/>
          </a:p>
        </p:txBody>
      </p:sp>
    </p:spTree>
    <p:extLst>
      <p:ext uri="{BB962C8B-B14F-4D97-AF65-F5344CB8AC3E}">
        <p14:creationId xmlns:p14="http://schemas.microsoft.com/office/powerpoint/2010/main" val="3622094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eaLnBrk="1" hangingPunct="1">
              <a:defRPr sz="1200">
                <a:solidFill>
                  <a:schemeClr val="tx1">
                    <a:lumMod val="65000"/>
                    <a:lumOff val="35000"/>
                  </a:schemeClr>
                </a:solidFill>
                <a:latin typeface="Century Gothic" pitchFamily="34" charset="0"/>
              </a:defRPr>
            </a:lvl1pPr>
          </a:lstStyle>
          <a:p>
            <a:pPr>
              <a:defRPr/>
            </a:pPr>
            <a:endParaRPr lang="en-US"/>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eaLnBrk="1" hangingPunct="1">
              <a:defRPr sz="1200">
                <a:solidFill>
                  <a:schemeClr val="tx1">
                    <a:lumMod val="65000"/>
                    <a:lumOff val="35000"/>
                  </a:schemeClr>
                </a:solidFill>
                <a:latin typeface="Century Gothic" pitchFamily="34" charset="0"/>
              </a:defRPr>
            </a:lvl1pPr>
          </a:lstStyle>
          <a:p>
            <a:pPr>
              <a:defRPr/>
            </a:pPr>
            <a:endParaRPr lang="en-US"/>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wrap="square" lIns="27432" tIns="45720" rIns="45720" bIns="45720" numCol="1" anchor="ctr" anchorCtr="0" compatLnSpc="1">
            <a:prstTxWarp prst="textNoShape">
              <a:avLst/>
            </a:prstTxWarp>
          </a:bodyPr>
          <a:lstStyle>
            <a:lvl1pPr eaLnBrk="1" hangingPunct="1">
              <a:defRPr sz="1200">
                <a:solidFill>
                  <a:srgbClr val="595959"/>
                </a:solidFill>
                <a:latin typeface="Century Gothic" panose="020B0502020202020204" pitchFamily="34" charset="0"/>
              </a:defRPr>
            </a:lvl1pPr>
          </a:lstStyle>
          <a:p>
            <a:pPr>
              <a:defRPr/>
            </a:pPr>
            <a:fld id="{FBF0F647-455E-4B90-86FB-4B5CC1BFFF2D}" type="slidenum">
              <a:rPr lang="en-US" altLang="en-US"/>
              <a:pPr>
                <a:defRPr/>
              </a:pPr>
              <a:t>‹#›</a:t>
            </a:fld>
            <a:endParaRPr lang="en-US" altLang="en-US"/>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cSld>
  <p:clrMap bg1="lt1" tx1="dk1" bg2="lt2" tx2="dk2" accent1="accent1" accent2="accent2" accent3="accent3" accent4="accent4" accent5="accent5" accent6="accent6" hlink="hlink" folHlink="folHlink"/>
  <p:sldLayoutIdLst>
    <p:sldLayoutId id="2147484362" r:id="rId1"/>
    <p:sldLayoutId id="2147484363" r:id="rId2"/>
    <p:sldLayoutId id="2147484372" r:id="rId3"/>
    <p:sldLayoutId id="2147484364" r:id="rId4"/>
    <p:sldLayoutId id="2147484365" r:id="rId5"/>
    <p:sldLayoutId id="2147484366" r:id="rId6"/>
    <p:sldLayoutId id="2147484367" r:id="rId7"/>
    <p:sldLayoutId id="2147484368" r:id="rId8"/>
    <p:sldLayoutId id="2147484369" r:id="rId9"/>
    <p:sldLayoutId id="2147484370" r:id="rId10"/>
    <p:sldLayoutId id="2147484371" r:id="rId11"/>
  </p:sldLayoutIdLst>
  <p:hf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1"/>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38068" y="3048000"/>
            <a:ext cx="4063174" cy="19812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ounded Rectangle 1"/>
          <p:cNvSpPr/>
          <p:nvPr/>
        </p:nvSpPr>
        <p:spPr>
          <a:xfrm>
            <a:off x="76200" y="15240"/>
            <a:ext cx="9067800" cy="28194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 name="TextBox 60"/>
          <p:cNvSpPr txBox="1">
            <a:spLocks noChangeArrowheads="1"/>
          </p:cNvSpPr>
          <p:nvPr/>
        </p:nvSpPr>
        <p:spPr bwMode="auto">
          <a:xfrm>
            <a:off x="95250" y="515538"/>
            <a:ext cx="9268242" cy="1617188"/>
          </a:xfrm>
          <a:prstGeom prst="rect">
            <a:avLst/>
          </a:prstGeom>
          <a:noFill/>
          <a:ln w="9525">
            <a:noFill/>
            <a:miter lim="800000"/>
            <a:headEnd/>
            <a:tailEnd/>
          </a:ln>
        </p:spPr>
        <p:txBody>
          <a:bodyPr wrap="square" lIns="69928" tIns="34964" rIns="69928" bIns="34964">
            <a:spAutoFit/>
          </a:bodyPr>
          <a:lstStyle/>
          <a:p>
            <a:pPr algn="ctr" rtl="1">
              <a:spcAft>
                <a:spcPts val="1521"/>
              </a:spcAft>
            </a:pPr>
            <a:r>
              <a:rPr lang="fa-IR" sz="4400" dirty="0" smtClean="0">
                <a:cs typeface="B Titr" pitchFamily="2" charset="-78"/>
              </a:rPr>
              <a:t>هدر</a:t>
            </a:r>
            <a:r>
              <a:rPr lang="fa-IR" sz="4400" dirty="0" smtClean="0">
                <a:cs typeface="B Titr" pitchFamily="2" charset="-78"/>
              </a:rPr>
              <a:t>این بخش</a:t>
            </a:r>
            <a:r>
              <a:rPr lang="fa-IR" sz="4400" dirty="0" smtClean="0">
                <a:cs typeface="B Titr" pitchFamily="2" charset="-78"/>
              </a:rPr>
              <a:t> </a:t>
            </a:r>
            <a:r>
              <a:rPr lang="fa-IR" sz="4400" dirty="0" smtClean="0">
                <a:cs typeface="B Titr" pitchFamily="2" charset="-78"/>
              </a:rPr>
              <a:t>توسط </a:t>
            </a:r>
            <a:r>
              <a:rPr lang="fa-IR" sz="4400" dirty="0" smtClean="0">
                <a:cs typeface="B Titr" pitchFamily="2" charset="-78"/>
              </a:rPr>
              <a:t>دبیرخانه</a:t>
            </a:r>
          </a:p>
          <a:p>
            <a:pPr algn="ctr" rtl="1">
              <a:spcAft>
                <a:spcPts val="1521"/>
              </a:spcAft>
            </a:pPr>
            <a:r>
              <a:rPr lang="fa-IR" sz="4400" dirty="0" smtClean="0">
                <a:cs typeface="B Titr" pitchFamily="2" charset="-78"/>
              </a:rPr>
              <a:t> </a:t>
            </a:r>
            <a:r>
              <a:rPr lang="fa-IR" sz="4400" dirty="0" smtClean="0">
                <a:cs typeface="B Titr" pitchFamily="2" charset="-78"/>
              </a:rPr>
              <a:t>تعویض خواهد شد.</a:t>
            </a:r>
            <a:endParaRPr lang="en-US" sz="4400" dirty="0">
              <a:cs typeface="B Titr"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2000" advTm="2725"/>
    </mc:Choice>
    <mc:Fallback xmlns="">
      <p:transition spd="slow" advTm="2725"/>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04800" y="2460487"/>
            <a:ext cx="8601075" cy="1600200"/>
          </a:xfrm>
        </p:spPr>
        <p:txBody>
          <a:bodyPr anchor="ctr"/>
          <a:lstStyle/>
          <a:p>
            <a:pPr rtl="1" eaLnBrk="1" fontAlgn="auto" hangingPunct="1">
              <a:lnSpc>
                <a:spcPct val="150000"/>
              </a:lnSpc>
              <a:spcAft>
                <a:spcPts val="0"/>
              </a:spcAft>
              <a:defRPr/>
            </a:pPr>
            <a:r>
              <a:rPr lang="fa-IR" sz="3200" dirty="0">
                <a:solidFill>
                  <a:schemeClr val="tx1"/>
                </a:solidFill>
                <a:effectLst>
                  <a:outerShdw blurRad="38100" dist="38100" dir="2700000" algn="tl">
                    <a:srgbClr val="000000">
                      <a:alpha val="43137"/>
                    </a:srgbClr>
                  </a:outerShdw>
                </a:effectLst>
                <a:cs typeface="B Titr" panose="00000700000000000000" pitchFamily="2" charset="-78"/>
              </a:rPr>
              <a:t>عنوان </a:t>
            </a:r>
            <a:r>
              <a:rPr lang="fa-IR" sz="3200" dirty="0" smtClean="0">
                <a:solidFill>
                  <a:schemeClr val="tx1"/>
                </a:solidFill>
                <a:effectLst>
                  <a:outerShdw blurRad="38100" dist="38100" dir="2700000" algn="tl">
                    <a:srgbClr val="000000">
                      <a:alpha val="43137"/>
                    </a:srgbClr>
                  </a:outerShdw>
                </a:effectLst>
                <a:cs typeface="B Titr" panose="00000700000000000000" pitchFamily="2" charset="-78"/>
              </a:rPr>
              <a:t>مقاله</a:t>
            </a:r>
            <a:endParaRPr lang="en-US" altLang="en-US" sz="1400" dirty="0">
              <a:solidFill>
                <a:schemeClr val="tx1"/>
              </a:solidFill>
              <a:effectLst>
                <a:outerShdw blurRad="38100" dist="38100" dir="2700000" algn="tl">
                  <a:srgbClr val="000000">
                    <a:alpha val="43137"/>
                  </a:srgbClr>
                </a:outerShdw>
              </a:effectLst>
              <a:cs typeface="B Titr" pitchFamily="2" charset="-78"/>
            </a:endParaRPr>
          </a:p>
        </p:txBody>
      </p:sp>
      <p:sp>
        <p:nvSpPr>
          <p:cNvPr id="3075" name="Rectangle 3"/>
          <p:cNvSpPr>
            <a:spLocks noGrp="1" noChangeArrowheads="1"/>
          </p:cNvSpPr>
          <p:nvPr>
            <p:ph type="subTitle" idx="1"/>
          </p:nvPr>
        </p:nvSpPr>
        <p:spPr>
          <a:xfrm>
            <a:off x="728660" y="3854450"/>
            <a:ext cx="7772400" cy="2698750"/>
          </a:xfrm>
        </p:spPr>
        <p:txBody>
          <a:bodyPr rtlCol="0">
            <a:noAutofit/>
          </a:bodyPr>
          <a:lstStyle/>
          <a:p>
            <a:pPr rtl="1">
              <a:defRPr/>
            </a:pPr>
            <a:endParaRPr lang="fa-IR" dirty="0">
              <a:cs typeface="B Nazanin" panose="00000400000000000000" pitchFamily="2" charset="-78"/>
            </a:endParaRPr>
          </a:p>
          <a:p>
            <a:pPr rtl="1">
              <a:defRPr/>
            </a:pPr>
            <a:r>
              <a:rPr lang="fa-IR" sz="2800" dirty="0">
                <a:solidFill>
                  <a:schemeClr val="tx1"/>
                </a:solidFill>
                <a:cs typeface="B Nazanin" panose="00000400000000000000" pitchFamily="2" charset="-78"/>
              </a:rPr>
              <a:t>نویسندگان:</a:t>
            </a:r>
          </a:p>
          <a:p>
            <a:pPr rtl="1">
              <a:defRPr/>
            </a:pPr>
            <a:r>
              <a:rPr lang="fa-IR" sz="2800" dirty="0">
                <a:solidFill>
                  <a:schemeClr val="tx1"/>
                </a:solidFill>
                <a:cs typeface="B Nazanin" panose="00000400000000000000" pitchFamily="2" charset="-78"/>
              </a:rPr>
              <a:t>.......................................................</a:t>
            </a:r>
          </a:p>
          <a:p>
            <a:pPr rtl="1" eaLnBrk="1" fontAlgn="auto" hangingPunct="1">
              <a:spcAft>
                <a:spcPts val="0"/>
              </a:spcAft>
              <a:defRPr/>
            </a:pPr>
            <a:endParaRPr lang="fa-IR" altLang="en-US" b="1" dirty="0">
              <a:solidFill>
                <a:schemeClr val="tx1"/>
              </a:solidFill>
              <a:cs typeface="B Nazanin" pitchFamily="2" charset="-78"/>
            </a:endParaRPr>
          </a:p>
          <a:p>
            <a:pPr rtl="1" eaLnBrk="1" fontAlgn="auto" hangingPunct="1">
              <a:spcAft>
                <a:spcPts val="0"/>
              </a:spcAft>
              <a:defRPr/>
            </a:pPr>
            <a:endParaRPr lang="fa-IR" altLang="en-US" sz="1400" b="1" dirty="0">
              <a:solidFill>
                <a:schemeClr val="tx1"/>
              </a:solidFill>
              <a:cs typeface="B Nazanin" pitchFamily="2" charset="-78"/>
            </a:endParaRPr>
          </a:p>
          <a:p>
            <a:pPr eaLnBrk="1" fontAlgn="auto" hangingPunct="1">
              <a:spcAft>
                <a:spcPts val="0"/>
              </a:spcAft>
              <a:defRPr/>
            </a:pPr>
            <a:endParaRPr lang="en-US" altLang="en-US" sz="2000" b="1" dirty="0">
              <a:cs typeface="B Nazanin" pitchFamily="2" charset="-78"/>
            </a:endParaRPr>
          </a:p>
        </p:txBody>
      </p:sp>
      <p:sp>
        <p:nvSpPr>
          <p:cNvPr id="614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266EB701-2EAE-4874-B86A-CEB54146E97A}" type="slidenum">
              <a:rPr lang="en-US" altLang="en-US" sz="1400" smtClean="0">
                <a:solidFill>
                  <a:schemeClr val="tx1"/>
                </a:solidFill>
                <a:latin typeface="Times New Roman" panose="02020603050405020304" pitchFamily="18" charset="0"/>
              </a:rPr>
              <a:pPr>
                <a:spcBef>
                  <a:spcPct val="0"/>
                </a:spcBef>
                <a:buFontTx/>
                <a:buNone/>
              </a:pPr>
              <a:t>2</a:t>
            </a:fld>
            <a:endParaRPr lang="en-US" altLang="en-US" sz="1400">
              <a:solidFill>
                <a:schemeClr val="tx1"/>
              </a:solidFill>
              <a:latin typeface="Times New Roman" panose="02020603050405020304" pitchFamily="18" charset="0"/>
            </a:endParaRPr>
          </a:p>
        </p:txBody>
      </p:sp>
      <p:sp>
        <p:nvSpPr>
          <p:cNvPr id="7" name="Rounded Rectangle 6"/>
          <p:cNvSpPr/>
          <p:nvPr/>
        </p:nvSpPr>
        <p:spPr>
          <a:xfrm>
            <a:off x="76200" y="15240"/>
            <a:ext cx="9067800" cy="28194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 name="TextBox 60"/>
          <p:cNvSpPr txBox="1">
            <a:spLocks noChangeArrowheads="1"/>
          </p:cNvSpPr>
          <p:nvPr/>
        </p:nvSpPr>
        <p:spPr bwMode="auto">
          <a:xfrm>
            <a:off x="95250" y="515538"/>
            <a:ext cx="9268242" cy="1617188"/>
          </a:xfrm>
          <a:prstGeom prst="rect">
            <a:avLst/>
          </a:prstGeom>
          <a:noFill/>
          <a:ln w="9525">
            <a:noFill/>
            <a:miter lim="800000"/>
            <a:headEnd/>
            <a:tailEnd/>
          </a:ln>
        </p:spPr>
        <p:txBody>
          <a:bodyPr wrap="square" lIns="69928" tIns="34964" rIns="69928" bIns="34964">
            <a:spAutoFit/>
          </a:bodyPr>
          <a:lstStyle/>
          <a:p>
            <a:pPr algn="ctr" rtl="1">
              <a:spcAft>
                <a:spcPts val="1521"/>
              </a:spcAft>
            </a:pPr>
            <a:r>
              <a:rPr lang="fa-IR" sz="4400" dirty="0" smtClean="0">
                <a:cs typeface="B Titr" pitchFamily="2" charset="-78"/>
              </a:rPr>
              <a:t>هدر</a:t>
            </a:r>
            <a:r>
              <a:rPr lang="fa-IR" sz="4400" dirty="0" smtClean="0">
                <a:cs typeface="B Titr" pitchFamily="2" charset="-78"/>
              </a:rPr>
              <a:t>این بخش</a:t>
            </a:r>
            <a:r>
              <a:rPr lang="fa-IR" sz="4400" dirty="0" smtClean="0">
                <a:cs typeface="B Titr" pitchFamily="2" charset="-78"/>
              </a:rPr>
              <a:t> </a:t>
            </a:r>
            <a:r>
              <a:rPr lang="fa-IR" sz="4400" dirty="0" smtClean="0">
                <a:cs typeface="B Titr" pitchFamily="2" charset="-78"/>
              </a:rPr>
              <a:t>توسط </a:t>
            </a:r>
            <a:r>
              <a:rPr lang="fa-IR" sz="4400" dirty="0" smtClean="0">
                <a:cs typeface="B Titr" pitchFamily="2" charset="-78"/>
              </a:rPr>
              <a:t>دبیرخانه</a:t>
            </a:r>
          </a:p>
          <a:p>
            <a:pPr algn="ctr" rtl="1">
              <a:spcAft>
                <a:spcPts val="1521"/>
              </a:spcAft>
            </a:pPr>
            <a:r>
              <a:rPr lang="fa-IR" sz="4400" dirty="0" smtClean="0">
                <a:cs typeface="B Titr" pitchFamily="2" charset="-78"/>
              </a:rPr>
              <a:t> </a:t>
            </a:r>
            <a:r>
              <a:rPr lang="fa-IR" sz="4400" dirty="0" smtClean="0">
                <a:cs typeface="B Titr" pitchFamily="2" charset="-78"/>
              </a:rPr>
              <a:t>تعویض خواهد شد.</a:t>
            </a:r>
            <a:endParaRPr lang="en-US" sz="4400" dirty="0">
              <a:cs typeface="B Titr"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2000" advTm="3866"/>
    </mc:Choice>
    <mc:Fallback xmlns="">
      <p:transition spd="slow" advTm="3866"/>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73075" y="2768502"/>
            <a:ext cx="8229600" cy="1096962"/>
          </a:xfrm>
        </p:spPr>
        <p:txBody>
          <a:bodyPr anchor="ctr"/>
          <a:lstStyle/>
          <a:p>
            <a:pPr rtl="1" eaLnBrk="1" fontAlgn="auto" hangingPunct="1">
              <a:spcAft>
                <a:spcPts val="0"/>
              </a:spcAft>
              <a:defRPr/>
            </a:pPr>
            <a:r>
              <a:rPr lang="fa-IR" altLang="en-US" sz="4800" dirty="0">
                <a:cs typeface="B Titr" pitchFamily="2" charset="-78"/>
              </a:rPr>
              <a:t>نکات لازم توجه</a:t>
            </a:r>
            <a:endParaRPr lang="en-US" altLang="en-US" sz="4800" dirty="0">
              <a:cs typeface="B Titr" pitchFamily="2" charset="-78"/>
            </a:endParaRPr>
          </a:p>
        </p:txBody>
      </p:sp>
      <p:sp>
        <p:nvSpPr>
          <p:cNvPr id="7171" name="Slide Number Placeholder 1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C6F9EF69-E2E0-47A3-927C-6876E6A70F6C}" type="slidenum">
              <a:rPr lang="en-US" altLang="en-US" sz="1400" smtClean="0">
                <a:solidFill>
                  <a:schemeClr val="tx1"/>
                </a:solidFill>
                <a:latin typeface="Times New Roman" panose="02020603050405020304" pitchFamily="18" charset="0"/>
              </a:rPr>
              <a:pPr>
                <a:spcBef>
                  <a:spcPct val="0"/>
                </a:spcBef>
                <a:buFontTx/>
                <a:buNone/>
              </a:pPr>
              <a:t>3</a:t>
            </a:fld>
            <a:endParaRPr lang="en-US" altLang="en-US" sz="1400">
              <a:solidFill>
                <a:schemeClr val="tx1"/>
              </a:solidFill>
              <a:latin typeface="Times New Roman" panose="02020603050405020304" pitchFamily="18" charset="0"/>
            </a:endParaRPr>
          </a:p>
        </p:txBody>
      </p:sp>
      <p:sp>
        <p:nvSpPr>
          <p:cNvPr id="7172" name="Rectangle 12"/>
          <p:cNvSpPr>
            <a:spLocks noChangeArrowheads="1"/>
          </p:cNvSpPr>
          <p:nvPr/>
        </p:nvSpPr>
        <p:spPr bwMode="auto">
          <a:xfrm>
            <a:off x="647700" y="3865464"/>
            <a:ext cx="8458200" cy="2723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marL="342900" indent="-342900" algn="justLow" rtl="1" eaLnBrk="1" hangingPunct="1">
              <a:lnSpc>
                <a:spcPct val="150000"/>
              </a:lnSpc>
              <a:spcBef>
                <a:spcPct val="0"/>
              </a:spcBef>
              <a:buFont typeface="Wingdings" panose="05000000000000000000" pitchFamily="2" charset="2"/>
              <a:buChar char="q"/>
            </a:pPr>
            <a:r>
              <a:rPr lang="fa-IR" altLang="en-US" sz="2000" b="1" dirty="0">
                <a:solidFill>
                  <a:schemeClr val="tx1"/>
                </a:solidFill>
                <a:latin typeface="Times New Roman" panose="02020603050405020304" pitchFamily="18" charset="0"/>
                <a:cs typeface="B Nazanin" panose="00000400000000000000" pitchFamily="2" charset="-78"/>
              </a:rPr>
              <a:t>تعداد اسلاید ها حداکثر 25 عدد باشد.</a:t>
            </a:r>
          </a:p>
          <a:p>
            <a:pPr marL="342900" indent="-342900" algn="justLow" rtl="1" eaLnBrk="1" hangingPunct="1">
              <a:lnSpc>
                <a:spcPct val="150000"/>
              </a:lnSpc>
              <a:spcBef>
                <a:spcPct val="0"/>
              </a:spcBef>
              <a:buFont typeface="Wingdings" panose="05000000000000000000" pitchFamily="2" charset="2"/>
              <a:buChar char="q"/>
            </a:pPr>
            <a:r>
              <a:rPr lang="fa-IR" altLang="en-US" sz="2000" b="1" dirty="0">
                <a:solidFill>
                  <a:schemeClr val="tx1"/>
                </a:solidFill>
                <a:latin typeface="Times New Roman" panose="02020603050405020304" pitchFamily="18" charset="0"/>
                <a:cs typeface="B Nazanin" panose="00000400000000000000" pitchFamily="2" charset="-78"/>
              </a:rPr>
              <a:t>زمان ارائه 15 دقیقه </a:t>
            </a:r>
            <a:r>
              <a:rPr lang="fa-IR" altLang="en-US" sz="2000" b="1" dirty="0" smtClean="0">
                <a:solidFill>
                  <a:schemeClr val="tx1"/>
                </a:solidFill>
                <a:latin typeface="Times New Roman" panose="02020603050405020304" pitchFamily="18" charset="0"/>
                <a:cs typeface="B Nazanin" panose="00000400000000000000" pitchFamily="2" charset="-78"/>
              </a:rPr>
              <a:t>در </a:t>
            </a:r>
            <a:r>
              <a:rPr lang="fa-IR" altLang="en-US" sz="2000" b="1" dirty="0">
                <a:solidFill>
                  <a:schemeClr val="tx1"/>
                </a:solidFill>
                <a:latin typeface="Times New Roman" panose="02020603050405020304" pitchFamily="18" charset="0"/>
                <a:cs typeface="B Nazanin" panose="00000400000000000000" pitchFamily="2" charset="-78"/>
              </a:rPr>
              <a:t>نظر گرفته شده است.</a:t>
            </a:r>
          </a:p>
          <a:p>
            <a:pPr marL="342900" indent="-342900" algn="justLow" rtl="1" eaLnBrk="1" hangingPunct="1">
              <a:lnSpc>
                <a:spcPct val="150000"/>
              </a:lnSpc>
              <a:spcBef>
                <a:spcPct val="0"/>
              </a:spcBef>
              <a:buFont typeface="Wingdings" panose="05000000000000000000" pitchFamily="2" charset="2"/>
              <a:buChar char="q"/>
            </a:pPr>
            <a:r>
              <a:rPr lang="fa-IR" altLang="en-US" sz="2000" b="1" dirty="0">
                <a:solidFill>
                  <a:schemeClr val="tx1"/>
                </a:solidFill>
                <a:latin typeface="Times New Roman" panose="02020603050405020304" pitchFamily="18" charset="0"/>
                <a:cs typeface="B Nazanin" panose="00000400000000000000" pitchFamily="2" charset="-78"/>
              </a:rPr>
              <a:t>امکان ارائه به صورت آنلاین و ضبط شده (</a:t>
            </a:r>
            <a:r>
              <a:rPr lang="en-US" altLang="en-US" sz="2000" b="1" dirty="0">
                <a:solidFill>
                  <a:schemeClr val="tx1"/>
                </a:solidFill>
                <a:latin typeface="Times New Roman" panose="02020603050405020304" pitchFamily="18" charset="0"/>
                <a:cs typeface="B Nazanin" panose="00000400000000000000" pitchFamily="2" charset="-78"/>
              </a:rPr>
              <a:t>Slide Show/Record slide show</a:t>
            </a:r>
            <a:r>
              <a:rPr lang="fa-IR" altLang="en-US" sz="2000" b="1" dirty="0">
                <a:solidFill>
                  <a:schemeClr val="tx1"/>
                </a:solidFill>
                <a:latin typeface="Times New Roman" panose="02020603050405020304" pitchFamily="18" charset="0"/>
                <a:cs typeface="B Nazanin" panose="00000400000000000000" pitchFamily="2" charset="-78"/>
              </a:rPr>
              <a:t>) وجود </a:t>
            </a:r>
            <a:r>
              <a:rPr lang="fa-IR" altLang="en-US" sz="2000" b="1" dirty="0" smtClean="0">
                <a:solidFill>
                  <a:schemeClr val="tx1"/>
                </a:solidFill>
                <a:latin typeface="Times New Roman" panose="02020603050405020304" pitchFamily="18" charset="0"/>
                <a:cs typeface="B Nazanin" panose="00000400000000000000" pitchFamily="2" charset="-78"/>
              </a:rPr>
              <a:t>دارد.</a:t>
            </a:r>
          </a:p>
          <a:p>
            <a:pPr marL="342900" indent="-342900" algn="justLow" rtl="1" eaLnBrk="1" hangingPunct="1">
              <a:lnSpc>
                <a:spcPct val="150000"/>
              </a:lnSpc>
              <a:spcBef>
                <a:spcPct val="0"/>
              </a:spcBef>
              <a:buFont typeface="Wingdings" panose="05000000000000000000" pitchFamily="2" charset="2"/>
              <a:buChar char="q"/>
            </a:pPr>
            <a:r>
              <a:rPr lang="fa-IR" altLang="en-US" sz="2000" b="1" dirty="0" smtClean="0">
                <a:solidFill>
                  <a:schemeClr val="tx1"/>
                </a:solidFill>
                <a:latin typeface="Times New Roman" panose="02020603050405020304" pitchFamily="18" charset="0"/>
                <a:cs typeface="B Nazanin" panose="00000400000000000000" pitchFamily="2" charset="-78"/>
              </a:rPr>
              <a:t>پس از آماده سازی فایل پاورسخنرانی خود را به ایمیل ذیل ارسال کنید، عنوان ایمیل ارسالی را </a:t>
            </a:r>
            <a:r>
              <a:rPr lang="fa-IR" altLang="en-US" sz="2000" b="1" u="sng" dirty="0" smtClean="0">
                <a:solidFill>
                  <a:schemeClr val="tx1"/>
                </a:solidFill>
                <a:latin typeface="Times New Roman" panose="02020603050405020304" pitchFamily="18" charset="0"/>
                <a:cs typeface="B Nazanin" panose="00000400000000000000" pitchFamily="2" charset="-78"/>
              </a:rPr>
              <a:t>ارایه سخنرانی به همراه نام خانوادگی </a:t>
            </a:r>
            <a:r>
              <a:rPr lang="fa-IR" altLang="en-US" sz="2000" b="1" dirty="0" smtClean="0">
                <a:solidFill>
                  <a:schemeClr val="tx1"/>
                </a:solidFill>
                <a:latin typeface="Times New Roman" panose="02020603050405020304" pitchFamily="18" charset="0"/>
                <a:cs typeface="B Nazanin" panose="00000400000000000000" pitchFamily="2" charset="-78"/>
              </a:rPr>
              <a:t>شما باشد : </a:t>
            </a:r>
            <a:endParaRPr lang="fa-IR" altLang="en-US" sz="2000" b="1" dirty="0">
              <a:solidFill>
                <a:schemeClr val="tx1"/>
              </a:solidFill>
              <a:latin typeface="Times New Roman" panose="02020603050405020304" pitchFamily="18" charset="0"/>
              <a:cs typeface="B Nazanin" panose="00000400000000000000" pitchFamily="2" charset="-78"/>
            </a:endParaRPr>
          </a:p>
          <a:p>
            <a:pPr marL="1085850" lvl="1" indent="-342900" algn="justLow" rtl="1" eaLnBrk="1" hangingPunct="1">
              <a:lnSpc>
                <a:spcPct val="150000"/>
              </a:lnSpc>
              <a:spcBef>
                <a:spcPct val="0"/>
              </a:spcBef>
              <a:buFont typeface="Wingdings" panose="05000000000000000000" pitchFamily="2" charset="2"/>
              <a:buChar char="q"/>
            </a:pPr>
            <a:r>
              <a:rPr lang="fa-IR" altLang="en-US" sz="1400" b="1" dirty="0" smtClean="0">
                <a:solidFill>
                  <a:schemeClr val="tx1"/>
                </a:solidFill>
                <a:latin typeface="Times New Roman" panose="02020603050405020304" pitchFamily="18" charset="0"/>
                <a:cs typeface="B Nazanin" panose="00000400000000000000" pitchFamily="2" charset="-78"/>
              </a:rPr>
              <a:t>ایمیل</a:t>
            </a:r>
            <a:r>
              <a:rPr lang="fa-IR" altLang="en-US" sz="1400" b="1" dirty="0">
                <a:solidFill>
                  <a:schemeClr val="tx1"/>
                </a:solidFill>
                <a:latin typeface="Times New Roman" panose="02020603050405020304" pitchFamily="18" charset="0"/>
                <a:cs typeface="B Nazanin" panose="00000400000000000000" pitchFamily="2" charset="-78"/>
              </a:rPr>
              <a:t>: </a:t>
            </a:r>
            <a:r>
              <a:rPr lang="en-US" altLang="en-US" sz="1400" b="1" dirty="0">
                <a:solidFill>
                  <a:srgbClr val="FF0000"/>
                </a:solidFill>
                <a:latin typeface="Times New Roman" panose="02020603050405020304" pitchFamily="18" charset="0"/>
                <a:cs typeface="B Nazanin" panose="00000400000000000000" pitchFamily="2" charset="-78"/>
              </a:rPr>
              <a:t>d.bualisina@gmail.com</a:t>
            </a:r>
            <a:endParaRPr lang="fa-IR" altLang="en-US" sz="1400" b="1" dirty="0">
              <a:solidFill>
                <a:srgbClr val="FF0000"/>
              </a:solidFill>
              <a:latin typeface="Times New Roman" panose="02020603050405020304" pitchFamily="18" charset="0"/>
              <a:cs typeface="B Traffic" panose="00000400000000000000" pitchFamily="2" charset="-78"/>
            </a:endParaRPr>
          </a:p>
        </p:txBody>
      </p:sp>
      <p:sp>
        <p:nvSpPr>
          <p:cNvPr id="7173" name="AutoShape 2" descr="https://encrypted-tbn0.gstatic.com/images?q=tbn:ANd9GcSKfpzfrrGrpioDkecOVvy5DVJoq-pCepWsiy6ztSx4CbdTPVHIFw"/>
          <p:cNvSpPr>
            <a:spLocks noChangeAspect="1" noChangeArrowheads="1"/>
          </p:cNvSpPr>
          <p:nvPr/>
        </p:nvSpPr>
        <p:spPr bwMode="auto">
          <a:xfrm>
            <a:off x="168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US" altLang="en-US">
              <a:solidFill>
                <a:schemeClr val="tx1"/>
              </a:solidFill>
              <a:latin typeface="Times New Roman" panose="02020603050405020304" pitchFamily="18" charset="0"/>
            </a:endParaRPr>
          </a:p>
        </p:txBody>
      </p:sp>
      <p:sp>
        <p:nvSpPr>
          <p:cNvPr id="8" name="Rounded Rectangle 7"/>
          <p:cNvSpPr/>
          <p:nvPr/>
        </p:nvSpPr>
        <p:spPr>
          <a:xfrm>
            <a:off x="76200" y="15240"/>
            <a:ext cx="9067800" cy="28194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TextBox 60"/>
          <p:cNvSpPr txBox="1">
            <a:spLocks noChangeArrowheads="1"/>
          </p:cNvSpPr>
          <p:nvPr/>
        </p:nvSpPr>
        <p:spPr bwMode="auto">
          <a:xfrm>
            <a:off x="95250" y="515538"/>
            <a:ext cx="9268242" cy="1617188"/>
          </a:xfrm>
          <a:prstGeom prst="rect">
            <a:avLst/>
          </a:prstGeom>
          <a:noFill/>
          <a:ln w="9525">
            <a:noFill/>
            <a:miter lim="800000"/>
            <a:headEnd/>
            <a:tailEnd/>
          </a:ln>
        </p:spPr>
        <p:txBody>
          <a:bodyPr wrap="square" lIns="69928" tIns="34964" rIns="69928" bIns="34964">
            <a:spAutoFit/>
          </a:bodyPr>
          <a:lstStyle/>
          <a:p>
            <a:pPr algn="ctr" rtl="1">
              <a:spcAft>
                <a:spcPts val="1521"/>
              </a:spcAft>
            </a:pPr>
            <a:r>
              <a:rPr lang="fa-IR" sz="4400" dirty="0" smtClean="0">
                <a:cs typeface="B Titr" pitchFamily="2" charset="-78"/>
              </a:rPr>
              <a:t>هدر</a:t>
            </a:r>
            <a:r>
              <a:rPr lang="fa-IR" sz="4400" dirty="0" smtClean="0">
                <a:cs typeface="B Titr" pitchFamily="2" charset="-78"/>
              </a:rPr>
              <a:t>این بخش</a:t>
            </a:r>
            <a:r>
              <a:rPr lang="fa-IR" sz="4400" dirty="0" smtClean="0">
                <a:cs typeface="B Titr" pitchFamily="2" charset="-78"/>
              </a:rPr>
              <a:t> </a:t>
            </a:r>
            <a:r>
              <a:rPr lang="fa-IR" sz="4400" dirty="0" smtClean="0">
                <a:cs typeface="B Titr" pitchFamily="2" charset="-78"/>
              </a:rPr>
              <a:t>توسط </a:t>
            </a:r>
            <a:r>
              <a:rPr lang="fa-IR" sz="4400" dirty="0" smtClean="0">
                <a:cs typeface="B Titr" pitchFamily="2" charset="-78"/>
              </a:rPr>
              <a:t>دبیرخانه</a:t>
            </a:r>
          </a:p>
          <a:p>
            <a:pPr algn="ctr" rtl="1">
              <a:spcAft>
                <a:spcPts val="1521"/>
              </a:spcAft>
            </a:pPr>
            <a:r>
              <a:rPr lang="fa-IR" sz="4400" dirty="0" smtClean="0">
                <a:cs typeface="B Titr" pitchFamily="2" charset="-78"/>
              </a:rPr>
              <a:t> </a:t>
            </a:r>
            <a:r>
              <a:rPr lang="fa-IR" sz="4400" dirty="0" smtClean="0">
                <a:cs typeface="B Titr" pitchFamily="2" charset="-78"/>
              </a:rPr>
              <a:t>تعویض خواهد شد.</a:t>
            </a:r>
            <a:endParaRPr lang="en-US" sz="4400" dirty="0">
              <a:cs typeface="B Titr"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40125F3-0800-4187-A0C3-E705E9B74C85}" type="slidenum">
              <a:rPr lang="en-US" altLang="en-US" smtClean="0"/>
              <a:pPr>
                <a:defRPr/>
              </a:pPr>
              <a:t>4</a:t>
            </a:fld>
            <a:endParaRPr lang="en-US" altLang="en-US"/>
          </a:p>
        </p:txBody>
      </p:sp>
      <p:sp>
        <p:nvSpPr>
          <p:cNvPr id="7" name="Rectangle 2"/>
          <p:cNvSpPr txBox="1">
            <a:spLocks noChangeArrowheads="1"/>
          </p:cNvSpPr>
          <p:nvPr/>
        </p:nvSpPr>
        <p:spPr>
          <a:xfrm>
            <a:off x="-168592" y="5097470"/>
            <a:ext cx="9312592" cy="1096962"/>
          </a:xfrm>
          <a:prstGeom prst="rect">
            <a:avLst/>
          </a:prstGeom>
        </p:spPr>
        <p:txBody>
          <a:bodyPr anchor="ctr"/>
          <a:lst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a:lstStyle>
          <a:p>
            <a:pPr rtl="1" eaLnBrk="1" fontAlgn="auto" hangingPunct="1">
              <a:spcAft>
                <a:spcPts val="0"/>
              </a:spcAft>
              <a:defRPr/>
            </a:pPr>
            <a:r>
              <a:rPr lang="fa-IR" altLang="en-US" sz="4000" smtClean="0">
                <a:cs typeface="B Titr" pitchFamily="2" charset="-78"/>
              </a:rPr>
              <a:t>رکورد وضبط </a:t>
            </a:r>
            <a:r>
              <a:rPr lang="fa-IR" altLang="en-US" sz="4000" dirty="0" smtClean="0">
                <a:cs typeface="B Titr" pitchFamily="2" charset="-78"/>
              </a:rPr>
              <a:t>صدا روی اسلاید ها از گزینه فوق</a:t>
            </a:r>
            <a:endParaRPr lang="en-US" altLang="en-US" sz="4000" dirty="0">
              <a:cs typeface="B Titr" pitchFamily="2" charset="-78"/>
            </a:endParaRPr>
          </a:p>
        </p:txBody>
      </p:sp>
      <p:sp>
        <p:nvSpPr>
          <p:cNvPr id="8" name="Rectangle 12"/>
          <p:cNvSpPr>
            <a:spLocks noChangeArrowheads="1"/>
          </p:cNvSpPr>
          <p:nvPr/>
        </p:nvSpPr>
        <p:spPr bwMode="auto">
          <a:xfrm>
            <a:off x="400709" y="2943224"/>
            <a:ext cx="8458200" cy="236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marL="342900" indent="-342900" algn="justLow" rtl="1" eaLnBrk="1" hangingPunct="1">
              <a:lnSpc>
                <a:spcPct val="150000"/>
              </a:lnSpc>
              <a:spcBef>
                <a:spcPct val="0"/>
              </a:spcBef>
              <a:buFont typeface="Wingdings" panose="05000000000000000000" pitchFamily="2" charset="2"/>
              <a:buChar char="q"/>
            </a:pPr>
            <a:r>
              <a:rPr lang="fa-IR" altLang="en-US" sz="2000" b="1" dirty="0" smtClean="0">
                <a:solidFill>
                  <a:schemeClr val="tx1"/>
                </a:solidFill>
                <a:latin typeface="Times New Roman" panose="02020603050405020304" pitchFamily="18" charset="0"/>
                <a:cs typeface="B Nazanin" panose="00000400000000000000" pitchFamily="2" charset="-78"/>
              </a:rPr>
              <a:t>ابتدا </a:t>
            </a:r>
            <a:r>
              <a:rPr lang="fa-IR" altLang="en-US" sz="2000" b="1" dirty="0">
                <a:solidFill>
                  <a:schemeClr val="tx1"/>
                </a:solidFill>
                <a:latin typeface="Times New Roman" panose="02020603050405020304" pitchFamily="18" charset="0"/>
                <a:cs typeface="B Nazanin" panose="00000400000000000000" pitchFamily="2" charset="-78"/>
              </a:rPr>
              <a:t>به زبانه </a:t>
            </a:r>
            <a:r>
              <a:rPr lang="en-US" altLang="en-US" sz="2000" b="1" dirty="0" smtClean="0">
                <a:solidFill>
                  <a:schemeClr val="tx1"/>
                </a:solidFill>
                <a:latin typeface="Times New Roman" panose="02020603050405020304" pitchFamily="18" charset="0"/>
                <a:cs typeface="B Nazanin" panose="00000400000000000000" pitchFamily="2" charset="-78"/>
              </a:rPr>
              <a:t> Slide </a:t>
            </a:r>
            <a:r>
              <a:rPr lang="en-US" altLang="en-US" sz="2000" b="1" dirty="0">
                <a:solidFill>
                  <a:schemeClr val="tx1"/>
                </a:solidFill>
                <a:latin typeface="Times New Roman" panose="02020603050405020304" pitchFamily="18" charset="0"/>
                <a:cs typeface="B Nazanin" panose="00000400000000000000" pitchFamily="2" charset="-78"/>
              </a:rPr>
              <a:t>Show </a:t>
            </a:r>
            <a:r>
              <a:rPr lang="fa-IR" altLang="en-US" sz="2000" b="1" dirty="0">
                <a:solidFill>
                  <a:schemeClr val="tx1"/>
                </a:solidFill>
                <a:latin typeface="Times New Roman" panose="02020603050405020304" pitchFamily="18" charset="0"/>
                <a:cs typeface="B Nazanin" panose="00000400000000000000" pitchFamily="2" charset="-78"/>
              </a:rPr>
              <a:t>بروید. در گروه </a:t>
            </a:r>
            <a:r>
              <a:rPr lang="en-US" altLang="en-US" sz="2000" b="1" dirty="0">
                <a:solidFill>
                  <a:schemeClr val="tx1"/>
                </a:solidFill>
                <a:latin typeface="Times New Roman" panose="02020603050405020304" pitchFamily="18" charset="0"/>
                <a:cs typeface="B Nazanin" panose="00000400000000000000" pitchFamily="2" charset="-78"/>
              </a:rPr>
              <a:t>Set Up، </a:t>
            </a:r>
            <a:r>
              <a:rPr lang="fa-IR" altLang="en-US" sz="2000" b="1" dirty="0">
                <a:solidFill>
                  <a:schemeClr val="tx1"/>
                </a:solidFill>
                <a:latin typeface="Times New Roman" panose="02020603050405020304" pitchFamily="18" charset="0"/>
                <a:cs typeface="B Nazanin" panose="00000400000000000000" pitchFamily="2" charset="-78"/>
              </a:rPr>
              <a:t>گزینه </a:t>
            </a:r>
            <a:r>
              <a:rPr lang="en-US" altLang="en-US" sz="2000" b="1" dirty="0" smtClean="0">
                <a:solidFill>
                  <a:schemeClr val="tx1"/>
                </a:solidFill>
                <a:latin typeface="Times New Roman" panose="02020603050405020304" pitchFamily="18" charset="0"/>
                <a:cs typeface="B Nazanin" panose="00000400000000000000" pitchFamily="2" charset="-78"/>
              </a:rPr>
              <a:t> Record </a:t>
            </a:r>
            <a:r>
              <a:rPr lang="en-US" altLang="en-US" sz="2000" b="1" dirty="0">
                <a:solidFill>
                  <a:schemeClr val="tx1"/>
                </a:solidFill>
                <a:latin typeface="Times New Roman" panose="02020603050405020304" pitchFamily="18" charset="0"/>
                <a:cs typeface="B Nazanin" panose="00000400000000000000" pitchFamily="2" charset="-78"/>
              </a:rPr>
              <a:t>Slide Show </a:t>
            </a:r>
            <a:r>
              <a:rPr lang="fa-IR" altLang="en-US" sz="2000" b="1" dirty="0">
                <a:solidFill>
                  <a:schemeClr val="tx1"/>
                </a:solidFill>
                <a:latin typeface="Times New Roman" panose="02020603050405020304" pitchFamily="18" charset="0"/>
                <a:cs typeface="B Nazanin" panose="00000400000000000000" pitchFamily="2" charset="-78"/>
              </a:rPr>
              <a:t>را انتخاب کنید. سپس یک منوی بازشدنی ظاهر می‌شود. در این بخش می‌توانید گزینه آغاز ضبط صدا از اسلاید اول یا از اسلاید جاری را انتخاب کنید. اگر می‌خواهید ضبط صدا از اسلاید کنونی آغاز شود، ابتدا مطمئن شوید در آن اسلایدی قرار دارید که می‌خواهید ضبط صدا از آن آغاز شود.</a:t>
            </a:r>
            <a:endParaRPr lang="fa-IR" altLang="en-US" sz="2000" b="1" dirty="0">
              <a:solidFill>
                <a:schemeClr val="tx1"/>
              </a:solidFill>
              <a:latin typeface="Times New Roman" panose="02020603050405020304" pitchFamily="18" charset="0"/>
              <a:cs typeface="B Traffic" panose="00000400000000000000" pitchFamily="2" charset="-78"/>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9880" y="117601"/>
            <a:ext cx="5339857" cy="266370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535638450"/>
      </p:ext>
    </p:extLst>
  </p:cSld>
  <p:clrMapOvr>
    <a:masterClrMapping/>
  </p:clrMapOvr>
  <mc:AlternateContent xmlns:mc="http://schemas.openxmlformats.org/markup-compatibility/2006" xmlns:p14="http://schemas.microsoft.com/office/powerpoint/2010/main">
    <mc:Choice Requires="p14">
      <p:transition spd="slow" p14:dur="2000" advTm="9220"/>
    </mc:Choice>
    <mc:Fallback xmlns="">
      <p:transition spd="slow" advTm="922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95312" y="2662567"/>
            <a:ext cx="8229600" cy="1299833"/>
          </a:xfrm>
        </p:spPr>
        <p:txBody>
          <a:bodyPr anchor="ctr"/>
          <a:lstStyle/>
          <a:p>
            <a:pPr rtl="1" eaLnBrk="1" fontAlgn="auto" hangingPunct="1">
              <a:spcAft>
                <a:spcPts val="0"/>
              </a:spcAft>
              <a:defRPr/>
            </a:pPr>
            <a:r>
              <a:rPr lang="fa-IR" altLang="en-US" sz="4800" dirty="0">
                <a:cs typeface="B Titr" pitchFamily="2" charset="-78"/>
              </a:rPr>
              <a:t>ساختار ارائه</a:t>
            </a:r>
            <a:endParaRPr lang="en-US" altLang="en-US" sz="4800" dirty="0">
              <a:cs typeface="B Titr" pitchFamily="2" charset="-78"/>
            </a:endParaRPr>
          </a:p>
        </p:txBody>
      </p:sp>
      <p:sp>
        <p:nvSpPr>
          <p:cNvPr id="7171" name="Slide Number Placeholder 1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C6F9EF69-E2E0-47A3-927C-6876E6A70F6C}" type="slidenum">
              <a:rPr lang="en-US" altLang="en-US" sz="1400" smtClean="0">
                <a:solidFill>
                  <a:schemeClr val="tx1"/>
                </a:solidFill>
                <a:latin typeface="Times New Roman" panose="02020603050405020304" pitchFamily="18" charset="0"/>
              </a:rPr>
              <a:pPr>
                <a:spcBef>
                  <a:spcPct val="0"/>
                </a:spcBef>
                <a:buFontTx/>
                <a:buNone/>
              </a:pPr>
              <a:t>5</a:t>
            </a:fld>
            <a:endParaRPr lang="en-US" altLang="en-US" sz="1400">
              <a:solidFill>
                <a:schemeClr val="tx1"/>
              </a:solidFill>
              <a:latin typeface="Times New Roman" panose="02020603050405020304" pitchFamily="18" charset="0"/>
            </a:endParaRPr>
          </a:p>
        </p:txBody>
      </p:sp>
      <p:sp>
        <p:nvSpPr>
          <p:cNvPr id="7172" name="Rectangle 12"/>
          <p:cNvSpPr>
            <a:spLocks noChangeArrowheads="1"/>
          </p:cNvSpPr>
          <p:nvPr/>
        </p:nvSpPr>
        <p:spPr bwMode="auto">
          <a:xfrm>
            <a:off x="473075" y="3300853"/>
            <a:ext cx="84582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marL="342900" indent="-342900" algn="justLow" rtl="1" eaLnBrk="1" hangingPunct="1">
              <a:lnSpc>
                <a:spcPct val="150000"/>
              </a:lnSpc>
              <a:spcBef>
                <a:spcPct val="0"/>
              </a:spcBef>
              <a:buFont typeface="Wingdings" panose="05000000000000000000" pitchFamily="2" charset="2"/>
              <a:buChar char="q"/>
            </a:pPr>
            <a:r>
              <a:rPr lang="fa-IR" altLang="en-US" sz="2000" b="1" dirty="0">
                <a:solidFill>
                  <a:schemeClr val="tx1"/>
                </a:solidFill>
                <a:latin typeface="Times New Roman" panose="02020603050405020304" pitchFamily="18" charset="0"/>
                <a:cs typeface="B Nazanin" panose="00000400000000000000" pitchFamily="2" charset="-78"/>
              </a:rPr>
              <a:t>مقدمه</a:t>
            </a:r>
          </a:p>
          <a:p>
            <a:pPr marL="342900" indent="-342900" algn="justLow" rtl="1" eaLnBrk="1" hangingPunct="1">
              <a:lnSpc>
                <a:spcPct val="150000"/>
              </a:lnSpc>
              <a:spcBef>
                <a:spcPct val="0"/>
              </a:spcBef>
              <a:buFont typeface="Wingdings" panose="05000000000000000000" pitchFamily="2" charset="2"/>
              <a:buChar char="q"/>
            </a:pPr>
            <a:r>
              <a:rPr lang="fa-IR" altLang="en-US" sz="2000" b="1" dirty="0">
                <a:solidFill>
                  <a:schemeClr val="tx1"/>
                </a:solidFill>
                <a:latin typeface="Times New Roman" panose="02020603050405020304" pitchFamily="18" charset="0"/>
                <a:cs typeface="B Nazanin" panose="00000400000000000000" pitchFamily="2" charset="-78"/>
              </a:rPr>
              <a:t>مواد و روش ها</a:t>
            </a:r>
          </a:p>
          <a:p>
            <a:pPr marL="342900" indent="-342900" algn="justLow" rtl="1" eaLnBrk="1" hangingPunct="1">
              <a:lnSpc>
                <a:spcPct val="150000"/>
              </a:lnSpc>
              <a:spcBef>
                <a:spcPct val="0"/>
              </a:spcBef>
              <a:buFont typeface="Wingdings" panose="05000000000000000000" pitchFamily="2" charset="2"/>
              <a:buChar char="q"/>
            </a:pPr>
            <a:r>
              <a:rPr lang="fa-IR" altLang="en-US" sz="2000" b="1" dirty="0">
                <a:solidFill>
                  <a:schemeClr val="tx1"/>
                </a:solidFill>
                <a:latin typeface="Times New Roman" panose="02020603050405020304" pitchFamily="18" charset="0"/>
                <a:cs typeface="B Nazanin" panose="00000400000000000000" pitchFamily="2" charset="-78"/>
              </a:rPr>
              <a:t>بحث و نتایج</a:t>
            </a:r>
          </a:p>
          <a:p>
            <a:pPr marL="342900" indent="-342900" algn="justLow" rtl="1" eaLnBrk="1" hangingPunct="1">
              <a:lnSpc>
                <a:spcPct val="150000"/>
              </a:lnSpc>
              <a:spcBef>
                <a:spcPct val="0"/>
              </a:spcBef>
              <a:buFont typeface="Wingdings" panose="05000000000000000000" pitchFamily="2" charset="2"/>
              <a:buChar char="q"/>
            </a:pPr>
            <a:r>
              <a:rPr lang="fa-IR" altLang="en-US" sz="2000" b="1" dirty="0">
                <a:solidFill>
                  <a:schemeClr val="tx1"/>
                </a:solidFill>
                <a:latin typeface="Times New Roman" panose="02020603050405020304" pitchFamily="18" charset="0"/>
                <a:cs typeface="B Nazanin" panose="00000400000000000000" pitchFamily="2" charset="-78"/>
              </a:rPr>
              <a:t>نتیجه گیری</a:t>
            </a:r>
          </a:p>
          <a:p>
            <a:pPr marL="342900" indent="-342900" algn="justLow" rtl="1" eaLnBrk="1" hangingPunct="1">
              <a:lnSpc>
                <a:spcPct val="150000"/>
              </a:lnSpc>
              <a:spcBef>
                <a:spcPct val="0"/>
              </a:spcBef>
              <a:buFont typeface="Wingdings" panose="05000000000000000000" pitchFamily="2" charset="2"/>
              <a:buChar char="q"/>
            </a:pPr>
            <a:r>
              <a:rPr lang="fa-IR" altLang="en-US" sz="2000" b="1" dirty="0">
                <a:solidFill>
                  <a:schemeClr val="tx1"/>
                </a:solidFill>
                <a:latin typeface="Times New Roman" panose="02020603050405020304" pitchFamily="18" charset="0"/>
                <a:cs typeface="B Nazanin" panose="00000400000000000000" pitchFamily="2" charset="-78"/>
              </a:rPr>
              <a:t>پیشنهادات (در صورت نیاز)</a:t>
            </a:r>
          </a:p>
          <a:p>
            <a:pPr marL="342900" indent="-342900" algn="justLow" rtl="1" eaLnBrk="1" hangingPunct="1">
              <a:lnSpc>
                <a:spcPct val="150000"/>
              </a:lnSpc>
              <a:spcBef>
                <a:spcPct val="0"/>
              </a:spcBef>
              <a:buFont typeface="Wingdings" panose="05000000000000000000" pitchFamily="2" charset="2"/>
              <a:buChar char="q"/>
            </a:pPr>
            <a:r>
              <a:rPr lang="fa-IR" altLang="en-US" sz="2000" b="1" dirty="0">
                <a:solidFill>
                  <a:schemeClr val="tx1"/>
                </a:solidFill>
                <a:latin typeface="Times New Roman" panose="02020603050405020304" pitchFamily="18" charset="0"/>
                <a:cs typeface="B Nazanin" panose="00000400000000000000" pitchFamily="2" charset="-78"/>
              </a:rPr>
              <a:t>منابع کلیدی</a:t>
            </a:r>
            <a:endParaRPr lang="fa-IR" altLang="en-US" sz="2000" b="1" dirty="0">
              <a:solidFill>
                <a:schemeClr val="tx1"/>
              </a:solidFill>
              <a:latin typeface="Times New Roman" panose="02020603050405020304" pitchFamily="18" charset="0"/>
              <a:cs typeface="B Traffic" panose="00000400000000000000" pitchFamily="2" charset="-78"/>
            </a:endParaRPr>
          </a:p>
        </p:txBody>
      </p:sp>
      <p:sp>
        <p:nvSpPr>
          <p:cNvPr id="7173" name="AutoShape 2" descr="https://encrypted-tbn0.gstatic.com/images?q=tbn:ANd9GcSKfpzfrrGrpioDkecOVvy5DVJoq-pCepWsiy6ztSx4CbdTPVHIFw"/>
          <p:cNvSpPr>
            <a:spLocks noChangeAspect="1" noChangeArrowheads="1"/>
          </p:cNvSpPr>
          <p:nvPr/>
        </p:nvSpPr>
        <p:spPr bwMode="auto">
          <a:xfrm>
            <a:off x="168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US" altLang="en-US">
              <a:solidFill>
                <a:schemeClr val="tx1"/>
              </a:solidFill>
              <a:latin typeface="Times New Roman" panose="02020603050405020304" pitchFamily="18" charset="0"/>
            </a:endParaRPr>
          </a:p>
        </p:txBody>
      </p:sp>
      <p:sp>
        <p:nvSpPr>
          <p:cNvPr id="7" name="Rounded Rectangle 6"/>
          <p:cNvSpPr/>
          <p:nvPr/>
        </p:nvSpPr>
        <p:spPr>
          <a:xfrm>
            <a:off x="76200" y="15240"/>
            <a:ext cx="9067800" cy="28194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TextBox 60"/>
          <p:cNvSpPr txBox="1">
            <a:spLocks noChangeArrowheads="1"/>
          </p:cNvSpPr>
          <p:nvPr/>
        </p:nvSpPr>
        <p:spPr bwMode="auto">
          <a:xfrm>
            <a:off x="95250" y="515538"/>
            <a:ext cx="9268242" cy="1617188"/>
          </a:xfrm>
          <a:prstGeom prst="rect">
            <a:avLst/>
          </a:prstGeom>
          <a:noFill/>
          <a:ln w="9525">
            <a:noFill/>
            <a:miter lim="800000"/>
            <a:headEnd/>
            <a:tailEnd/>
          </a:ln>
        </p:spPr>
        <p:txBody>
          <a:bodyPr wrap="square" lIns="69928" tIns="34964" rIns="69928" bIns="34964">
            <a:spAutoFit/>
          </a:bodyPr>
          <a:lstStyle/>
          <a:p>
            <a:pPr algn="ctr" rtl="1">
              <a:spcAft>
                <a:spcPts val="1521"/>
              </a:spcAft>
            </a:pPr>
            <a:r>
              <a:rPr lang="fa-IR" sz="4400" dirty="0" smtClean="0">
                <a:cs typeface="B Titr" pitchFamily="2" charset="-78"/>
              </a:rPr>
              <a:t>هدر</a:t>
            </a:r>
            <a:r>
              <a:rPr lang="fa-IR" sz="4400" dirty="0" smtClean="0">
                <a:cs typeface="B Titr" pitchFamily="2" charset="-78"/>
              </a:rPr>
              <a:t>این بخش</a:t>
            </a:r>
            <a:r>
              <a:rPr lang="fa-IR" sz="4400" dirty="0" smtClean="0">
                <a:cs typeface="B Titr" pitchFamily="2" charset="-78"/>
              </a:rPr>
              <a:t> </a:t>
            </a:r>
            <a:r>
              <a:rPr lang="fa-IR" sz="4400" dirty="0" smtClean="0">
                <a:cs typeface="B Titr" pitchFamily="2" charset="-78"/>
              </a:rPr>
              <a:t>توسط </a:t>
            </a:r>
            <a:r>
              <a:rPr lang="fa-IR" sz="4400" dirty="0" smtClean="0">
                <a:cs typeface="B Titr" pitchFamily="2" charset="-78"/>
              </a:rPr>
              <a:t>دبیرخانه</a:t>
            </a:r>
          </a:p>
          <a:p>
            <a:pPr algn="ctr" rtl="1">
              <a:spcAft>
                <a:spcPts val="1521"/>
              </a:spcAft>
            </a:pPr>
            <a:r>
              <a:rPr lang="fa-IR" sz="4400" dirty="0" smtClean="0">
                <a:cs typeface="B Titr" pitchFamily="2" charset="-78"/>
              </a:rPr>
              <a:t> </a:t>
            </a:r>
            <a:r>
              <a:rPr lang="fa-IR" sz="4400" dirty="0" smtClean="0">
                <a:cs typeface="B Titr" pitchFamily="2" charset="-78"/>
              </a:rPr>
              <a:t>تعویض خواهد شد.</a:t>
            </a:r>
            <a:endParaRPr lang="en-US" sz="4400" dirty="0">
              <a:cs typeface="B Titr" pitchFamily="2" charset="-78"/>
            </a:endParaRPr>
          </a:p>
        </p:txBody>
      </p:sp>
    </p:spTree>
    <p:extLst>
      <p:ext uri="{BB962C8B-B14F-4D97-AF65-F5344CB8AC3E}">
        <p14:creationId xmlns:p14="http://schemas.microsoft.com/office/powerpoint/2010/main" val="5873268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Title 1"/>
          <p:cNvSpPr>
            <a:spLocks noGrp="1"/>
          </p:cNvSpPr>
          <p:nvPr>
            <p:ph type="title"/>
          </p:nvPr>
        </p:nvSpPr>
        <p:spPr>
          <a:xfrm>
            <a:off x="533400" y="3048000"/>
            <a:ext cx="7772400" cy="2590800"/>
          </a:xfrm>
        </p:spPr>
        <p:txBody>
          <a:bodyPr anchor="ctr"/>
          <a:lstStyle/>
          <a:p>
            <a:pPr rtl="1" eaLnBrk="1" fontAlgn="auto" hangingPunct="1">
              <a:spcAft>
                <a:spcPts val="0"/>
              </a:spcAft>
              <a:defRPr/>
            </a:pPr>
            <a:r>
              <a:rPr lang="fa-IR" altLang="en-US" sz="4800" dirty="0">
                <a:solidFill>
                  <a:schemeClr val="tx1"/>
                </a:solidFill>
                <a:cs typeface="B Titr" pitchFamily="2" charset="-78"/>
              </a:rPr>
              <a:t>با تشکر از توجه شما</a:t>
            </a:r>
            <a:endParaRPr lang="en-US" altLang="en-US" sz="4400" dirty="0">
              <a:solidFill>
                <a:schemeClr val="tx1"/>
              </a:solidFill>
              <a:cs typeface="B Titr" pitchFamily="2" charset="-78"/>
            </a:endParaRPr>
          </a:p>
        </p:txBody>
      </p:sp>
      <p:sp>
        <p:nvSpPr>
          <p:cNvPr id="8601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21AF7A9F-A8E9-45EC-8EDB-3D3E3489DA37}" type="slidenum">
              <a:rPr lang="en-US" altLang="en-US" sz="1400" smtClean="0">
                <a:solidFill>
                  <a:schemeClr val="tx1"/>
                </a:solidFill>
                <a:latin typeface="Times New Roman" panose="02020603050405020304" pitchFamily="18" charset="0"/>
              </a:rPr>
              <a:pPr>
                <a:spcBef>
                  <a:spcPct val="0"/>
                </a:spcBef>
                <a:buFontTx/>
                <a:buNone/>
              </a:pPr>
              <a:t>6</a:t>
            </a:fld>
            <a:endParaRPr lang="en-US" altLang="en-US" sz="1400">
              <a:solidFill>
                <a:schemeClr val="tx1"/>
              </a:solidFill>
              <a:latin typeface="Times New Roman" panose="02020603050405020304" pitchFamily="18" charset="0"/>
            </a:endParaRPr>
          </a:p>
        </p:txBody>
      </p:sp>
      <p:sp>
        <p:nvSpPr>
          <p:cNvPr id="5" name="Rounded Rectangle 4"/>
          <p:cNvSpPr/>
          <p:nvPr/>
        </p:nvSpPr>
        <p:spPr>
          <a:xfrm>
            <a:off x="76200" y="15240"/>
            <a:ext cx="9067800" cy="28194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TextBox 60"/>
          <p:cNvSpPr txBox="1">
            <a:spLocks noChangeArrowheads="1"/>
          </p:cNvSpPr>
          <p:nvPr/>
        </p:nvSpPr>
        <p:spPr bwMode="auto">
          <a:xfrm>
            <a:off x="95250" y="515538"/>
            <a:ext cx="9268242" cy="1617188"/>
          </a:xfrm>
          <a:prstGeom prst="rect">
            <a:avLst/>
          </a:prstGeom>
          <a:noFill/>
          <a:ln w="9525">
            <a:noFill/>
            <a:miter lim="800000"/>
            <a:headEnd/>
            <a:tailEnd/>
          </a:ln>
        </p:spPr>
        <p:txBody>
          <a:bodyPr wrap="square" lIns="69928" tIns="34964" rIns="69928" bIns="34964">
            <a:spAutoFit/>
          </a:bodyPr>
          <a:lstStyle/>
          <a:p>
            <a:pPr algn="ctr" rtl="1">
              <a:spcAft>
                <a:spcPts val="1521"/>
              </a:spcAft>
            </a:pPr>
            <a:r>
              <a:rPr lang="fa-IR" sz="4400" dirty="0" smtClean="0">
                <a:cs typeface="B Titr" pitchFamily="2" charset="-78"/>
              </a:rPr>
              <a:t>هدر</a:t>
            </a:r>
            <a:r>
              <a:rPr lang="fa-IR" sz="4400" dirty="0" smtClean="0">
                <a:cs typeface="B Titr" pitchFamily="2" charset="-78"/>
              </a:rPr>
              <a:t>این بخش</a:t>
            </a:r>
            <a:r>
              <a:rPr lang="fa-IR" sz="4400" dirty="0" smtClean="0">
                <a:cs typeface="B Titr" pitchFamily="2" charset="-78"/>
              </a:rPr>
              <a:t> </a:t>
            </a:r>
            <a:r>
              <a:rPr lang="fa-IR" sz="4400" dirty="0" smtClean="0">
                <a:cs typeface="B Titr" pitchFamily="2" charset="-78"/>
              </a:rPr>
              <a:t>توسط </a:t>
            </a:r>
            <a:r>
              <a:rPr lang="fa-IR" sz="4400" dirty="0" smtClean="0">
                <a:cs typeface="B Titr" pitchFamily="2" charset="-78"/>
              </a:rPr>
              <a:t>دبیرخانه</a:t>
            </a:r>
          </a:p>
          <a:p>
            <a:pPr algn="ctr" rtl="1">
              <a:spcAft>
                <a:spcPts val="1521"/>
              </a:spcAft>
            </a:pPr>
            <a:r>
              <a:rPr lang="fa-IR" sz="4400" dirty="0" smtClean="0">
                <a:cs typeface="B Titr" pitchFamily="2" charset="-78"/>
              </a:rPr>
              <a:t> </a:t>
            </a:r>
            <a:r>
              <a:rPr lang="fa-IR" sz="4400" dirty="0" smtClean="0">
                <a:cs typeface="B Titr" pitchFamily="2" charset="-78"/>
              </a:rPr>
              <a:t>تعویض خواهد شد.</a:t>
            </a:r>
            <a:endParaRPr lang="en-US" sz="4400" dirty="0">
              <a:cs typeface="B Titr"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پایان نامه دکتری حسین وحیدی" id="{B641FCF1-F3C6-4365-9C06-0EF83E3E818A}" vid="{7C436D66-9F4B-4E26-A74C-6250C31F92D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4932</TotalTime>
  <Words>230</Words>
  <Application>Microsoft Office PowerPoint</Application>
  <PresentationFormat>On-screen Show (4:3)</PresentationFormat>
  <Paragraphs>36</Paragraphs>
  <Slides>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vt:i4>
      </vt:variant>
    </vt:vector>
  </HeadingPairs>
  <TitlesOfParts>
    <vt:vector size="16" baseType="lpstr">
      <vt:lpstr>Arial</vt:lpstr>
      <vt:lpstr>B Nazanin</vt:lpstr>
      <vt:lpstr>B Titr</vt:lpstr>
      <vt:lpstr>B Traffic</vt:lpstr>
      <vt:lpstr>Century Gothic</vt:lpstr>
      <vt:lpstr>Courier New</vt:lpstr>
      <vt:lpstr>Palatino Linotype</vt:lpstr>
      <vt:lpstr>Times New Roman</vt:lpstr>
      <vt:lpstr>Wingdings</vt:lpstr>
      <vt:lpstr>Executive</vt:lpstr>
      <vt:lpstr>PowerPoint Presentation</vt:lpstr>
      <vt:lpstr>عنوان مقاله</vt:lpstr>
      <vt:lpstr>نکات لازم توجه</vt:lpstr>
      <vt:lpstr>PowerPoint Presentation</vt:lpstr>
      <vt:lpstr>ساختار ارائه</vt:lpstr>
      <vt:lpstr>با تشکر از توجه شما</vt:lpstr>
    </vt:vector>
  </TitlesOfParts>
  <Company>University of North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Industrial Ecology and Industrial Production:  Concepts and Applications</dc:title>
  <dc:creator>dlyons</dc:creator>
  <cp:lastModifiedBy>novinrayaneh</cp:lastModifiedBy>
  <cp:revision>409</cp:revision>
  <cp:lastPrinted>2014-10-04T08:58:53Z</cp:lastPrinted>
  <dcterms:created xsi:type="dcterms:W3CDTF">2005-04-13T16:27:38Z</dcterms:created>
  <dcterms:modified xsi:type="dcterms:W3CDTF">2023-09-25T08:13:08Z</dcterms:modified>
</cp:coreProperties>
</file>